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10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F54B1-D1D0-422A-F471-72ED3DAEAD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8D1ED1-31B7-E9AF-7040-49DCB21CB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BA1C5-F007-4FAD-E6C6-8ED5C4AED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580A8-0668-0BCA-5745-F70CC640B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B34E0-A86D-CD55-A536-68CE6CEE4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662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2B540-3A2E-3F30-6854-E16AC5B72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AEAAEB-2EC0-A209-5D49-F033994879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B27DF-04B3-220A-793D-359CCF403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48DEC-E426-9F5C-4B55-08B17128F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995D1-924A-819A-2E6D-768CB0D1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302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3AE252-B0C4-AB1E-3E93-D91002EB39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9F99A4-A486-3E99-F7FB-47C1C2D04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3E156-6D56-3DCE-64BA-6F9B3C806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805F4-6AA1-C5C2-E3A3-0E4424EEF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5F3B8-21A8-54D5-4F62-15028415D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2965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66F2F-0561-B664-19AC-05369FC93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F8D2E-1957-C39A-3EEF-5B338F1D0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EA362-37DF-1AAD-2038-158BA4D28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644702-6D5A-D5CF-7BC3-C9310C769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E9BA0-785D-5BBC-3155-3D42D329F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350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45057-55C5-CAA4-2353-60067DD7A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1EE347-ADB3-2465-31F4-C841A2FA69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895CA6-C3B3-E809-5CF5-B29933FE5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6B8E8-BD42-A7D3-44F5-6F04675EC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35CD3-527E-268C-2642-4D5C543A9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2249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1EFDE-43FD-773E-225B-3D19513C9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B110A-06DC-31F8-23C8-FD4779B917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037D6F-C0A4-9027-C204-8306283C3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F99E4B-D210-0CC5-0F40-6AD686CC7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9F80ED-7FEF-6343-2107-0FF84CC9C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1791F1-9E7F-EF8C-6614-8A6B77A31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5462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56CB6-01EF-7974-28C4-CD3D41D09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61FFEE-CF0B-682E-60AA-E48CFDD1D2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7A05A2-9723-C2E5-CEE0-A54686A775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758074-C97A-7552-BBA3-1113173834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B0B415-CFE6-8DC6-987B-AAD4F9B7AF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2CA614-960D-76C9-6489-BD2A60454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820734-05AA-2117-2063-97C4EE793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FFCD5C-12FA-274B-1E64-207B68C73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2205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B8EF6-C8A9-68DB-3C25-573F11EDF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EAED08-E43A-F072-BBEE-E7E567CBE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EE4A3B-D455-108A-B2EE-8C4D47589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FC0410-F527-526D-985F-5306BA07F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622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B27B0-0308-ED5C-D82E-79634508F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A3255B-04EA-0914-DAD3-8B7C91D9D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70010D-6D34-DB9E-8B87-8EDBF89F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3518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8CFA4-ABDA-DCAE-76D1-20973CAF3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E7D0B-C59D-761A-5F98-90CA54015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0B0B3A-B043-20DF-53A5-CB617DDE8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87E3E-7EE7-A3B8-7E92-CE5B371E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33C65-2DDA-39AD-8C0D-FCD9A5AEC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CA57B-6755-70BD-C169-6ECEDC198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6842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9790D-3018-A0F4-3941-33FC338BE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D914F9-054D-22DD-D68E-CF016BACB8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8B01E3-5A78-B230-7753-42D3B7950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21913-D51E-7D4E-D053-BFEB8B2CD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12204-428B-ECA7-3526-BEF9B06BD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0FC5B8-902F-F556-D774-FE9B474CF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6269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10A819-5BB8-6818-1B05-4BF206E54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F8868C-311D-35BD-8799-3D7C0E780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3A10E-5EC0-9823-04AF-EF34FBA7B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3F596-8E77-4DE7-9CD6-5C98A650BA6E}" type="datetimeFigureOut">
              <a:rPr lang="en-IN" smtClean="0"/>
              <a:t>05-01-2025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D8F46-1781-7119-43AD-DE5812BA53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17AE3-619E-88CA-17C3-D7AB14F864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2EB62A-144B-46C5-B130-F1A5930623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1934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EBA99-0FC5-40BB-85CF-A218DF7DFF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1B56F5-85D9-4DC1-363B-2EE1B3C77D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FFF268-F22D-7F54-636D-2BA09748B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548"/>
            <a:ext cx="12192000" cy="620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819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ADAA2F-2384-39B4-8B76-C5F9974FF5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4" y="257908"/>
            <a:ext cx="11629292" cy="6365630"/>
          </a:xfrm>
        </p:spPr>
      </p:pic>
    </p:spTree>
    <p:extLst>
      <p:ext uri="{BB962C8B-B14F-4D97-AF65-F5344CB8AC3E}">
        <p14:creationId xmlns:p14="http://schemas.microsoft.com/office/powerpoint/2010/main" val="53128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697BF5-6EF9-C923-F24A-49F6E17D4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9" y="339968"/>
            <a:ext cx="10984523" cy="6295293"/>
          </a:xfrm>
        </p:spPr>
      </p:pic>
    </p:spTree>
    <p:extLst>
      <p:ext uri="{BB962C8B-B14F-4D97-AF65-F5344CB8AC3E}">
        <p14:creationId xmlns:p14="http://schemas.microsoft.com/office/powerpoint/2010/main" val="1075808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263A1A-590D-F05B-0F76-5DE64521F9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22" y="316523"/>
            <a:ext cx="11007969" cy="6142892"/>
          </a:xfrm>
        </p:spPr>
      </p:pic>
    </p:spTree>
    <p:extLst>
      <p:ext uri="{BB962C8B-B14F-4D97-AF65-F5344CB8AC3E}">
        <p14:creationId xmlns:p14="http://schemas.microsoft.com/office/powerpoint/2010/main" val="875535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AFF137-7639-F3A8-3F93-88D61123A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51692"/>
            <a:ext cx="11570677" cy="6131170"/>
          </a:xfrm>
        </p:spPr>
      </p:pic>
    </p:spTree>
    <p:extLst>
      <p:ext uri="{BB962C8B-B14F-4D97-AF65-F5344CB8AC3E}">
        <p14:creationId xmlns:p14="http://schemas.microsoft.com/office/powerpoint/2010/main" val="1358132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8DF9CD-F8B9-3351-D595-EF3A6E960B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8" y="293077"/>
            <a:ext cx="11523784" cy="6353908"/>
          </a:xfrm>
        </p:spPr>
      </p:pic>
    </p:spTree>
    <p:extLst>
      <p:ext uri="{BB962C8B-B14F-4D97-AF65-F5344CB8AC3E}">
        <p14:creationId xmlns:p14="http://schemas.microsoft.com/office/powerpoint/2010/main" val="3789437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7DCE23-8131-D1ED-11A0-F140A7D6D7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6522"/>
            <a:ext cx="11359661" cy="6342185"/>
          </a:xfrm>
        </p:spPr>
      </p:pic>
    </p:spTree>
    <p:extLst>
      <p:ext uri="{BB962C8B-B14F-4D97-AF65-F5344CB8AC3E}">
        <p14:creationId xmlns:p14="http://schemas.microsoft.com/office/powerpoint/2010/main" val="2000197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95F899-FA7D-3F93-1247-D3930BF25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8" y="246185"/>
            <a:ext cx="11277600" cy="6178061"/>
          </a:xfrm>
        </p:spPr>
      </p:pic>
    </p:spTree>
    <p:extLst>
      <p:ext uri="{BB962C8B-B14F-4D97-AF65-F5344CB8AC3E}">
        <p14:creationId xmlns:p14="http://schemas.microsoft.com/office/powerpoint/2010/main" val="3641849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079EFE-A345-423A-F6EE-3E41F21E7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8" y="550985"/>
            <a:ext cx="10972799" cy="5625978"/>
          </a:xfrm>
        </p:spPr>
      </p:pic>
    </p:spTree>
    <p:extLst>
      <p:ext uri="{BB962C8B-B14F-4D97-AF65-F5344CB8AC3E}">
        <p14:creationId xmlns:p14="http://schemas.microsoft.com/office/powerpoint/2010/main" val="1976681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18DA95-59C7-B980-41AB-47B4141C4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16" y="398585"/>
            <a:ext cx="10562492" cy="5778378"/>
          </a:xfrm>
        </p:spPr>
      </p:pic>
    </p:spTree>
    <p:extLst>
      <p:ext uri="{BB962C8B-B14F-4D97-AF65-F5344CB8AC3E}">
        <p14:creationId xmlns:p14="http://schemas.microsoft.com/office/powerpoint/2010/main" val="728948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7B9B59-BC1E-4B6F-6EAB-A9514561F3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0" y="449662"/>
            <a:ext cx="11131550" cy="5853901"/>
          </a:xfrm>
        </p:spPr>
      </p:pic>
    </p:spTree>
    <p:extLst>
      <p:ext uri="{BB962C8B-B14F-4D97-AF65-F5344CB8AC3E}">
        <p14:creationId xmlns:p14="http://schemas.microsoft.com/office/powerpoint/2010/main" val="576800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5A4EFB-5D21-CBDA-D292-33939E61FF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77" y="480646"/>
            <a:ext cx="9976338" cy="6131169"/>
          </a:xfrm>
        </p:spPr>
      </p:pic>
    </p:spTree>
    <p:extLst>
      <p:ext uri="{BB962C8B-B14F-4D97-AF65-F5344CB8AC3E}">
        <p14:creationId xmlns:p14="http://schemas.microsoft.com/office/powerpoint/2010/main" val="1701805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91C261-D390-01BC-5E98-6DC59BB3D0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53" y="515814"/>
            <a:ext cx="10550769" cy="5884985"/>
          </a:xfrm>
        </p:spPr>
      </p:pic>
    </p:spTree>
    <p:extLst>
      <p:ext uri="{BB962C8B-B14F-4D97-AF65-F5344CB8AC3E}">
        <p14:creationId xmlns:p14="http://schemas.microsoft.com/office/powerpoint/2010/main" val="481869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86A456-1507-3A2A-D5E6-BA121C7237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62" y="492369"/>
            <a:ext cx="10245969" cy="5920154"/>
          </a:xfrm>
        </p:spPr>
      </p:pic>
    </p:spTree>
    <p:extLst>
      <p:ext uri="{BB962C8B-B14F-4D97-AF65-F5344CB8AC3E}">
        <p14:creationId xmlns:p14="http://schemas.microsoft.com/office/powerpoint/2010/main" val="2193210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572B79-858F-3FA1-D49C-F6EC774D6B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263" y="211014"/>
            <a:ext cx="9179168" cy="6365631"/>
          </a:xfrm>
        </p:spPr>
      </p:pic>
    </p:spTree>
    <p:extLst>
      <p:ext uri="{BB962C8B-B14F-4D97-AF65-F5344CB8AC3E}">
        <p14:creationId xmlns:p14="http://schemas.microsoft.com/office/powerpoint/2010/main" val="2599025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hariom raghuwanshi</dc:creator>
  <cp:lastModifiedBy>hariom raghuwanshi</cp:lastModifiedBy>
  <cp:revision>2</cp:revision>
  <dcterms:created xsi:type="dcterms:W3CDTF">2024-12-25T19:54:24Z</dcterms:created>
  <dcterms:modified xsi:type="dcterms:W3CDTF">2025-01-05T14:25:48Z</dcterms:modified>
</cp:coreProperties>
</file>

<file path=docProps/thumbnail.jpeg>
</file>